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28" d="100"/>
          <a:sy n="128" d="100"/>
        </p:scale>
        <p:origin x="-1148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705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634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758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955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809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059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628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866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35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712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188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ED85-640F-4850-8209-1B9B69A1AA83}" type="datetimeFigureOut">
              <a:rPr lang="ar-IQ" smtClean="0"/>
              <a:t>09/05/1444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7323-71B4-4B3C-B822-2DBA8733BA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308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5291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Structure of a Compiler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dirty="0" smtClean="0"/>
              <a:t>The process of compilation is so complex to be achieved in one single step, either from a logical point of view or from an implementation point of view. For this reason it is partition into a series of sub processes called Phases.</a:t>
            </a:r>
          </a:p>
          <a:p>
            <a:pPr marL="0" indent="0" algn="l">
              <a:buNone/>
            </a:pPr>
            <a:r>
              <a:rPr lang="en-US" dirty="0" smtClean="0"/>
              <a:t>The different phases of a compiler are as follows</a:t>
            </a:r>
          </a:p>
          <a:p>
            <a:pPr marL="0" indent="0" algn="l">
              <a:buNone/>
            </a:pPr>
            <a:r>
              <a:rPr lang="en-US" dirty="0" smtClean="0"/>
              <a:t>Analysis Phases:</a:t>
            </a:r>
          </a:p>
          <a:p>
            <a:pPr marL="0" indent="0" algn="l">
              <a:buNone/>
            </a:pPr>
            <a:r>
              <a:rPr lang="en-US" dirty="0" smtClean="0"/>
              <a:t>	Lexical Analysis</a:t>
            </a:r>
          </a:p>
          <a:p>
            <a:pPr marL="0" indent="0" algn="l">
              <a:buNone/>
            </a:pPr>
            <a:r>
              <a:rPr lang="en-US" dirty="0" smtClean="0"/>
              <a:t>	Syntax Analysis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606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Compiler </a:t>
            </a:r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510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41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241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053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356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877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</a:t>
            </a:r>
            <a:endParaRPr lang="ar-IQ" dirty="0"/>
          </a:p>
        </p:txBody>
      </p:sp>
      <p:pic>
        <p:nvPicPr>
          <p:cNvPr id="2060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849" y="1600200"/>
            <a:ext cx="478430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848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331" y="1841139"/>
            <a:ext cx="5863337" cy="404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630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</a:t>
            </a:r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5562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86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</a:t>
            </a:r>
            <a:endParaRPr lang="ar-IQ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972" y="1600200"/>
            <a:ext cx="55904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42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Compiler </vt:lpstr>
      <vt:lpstr>Compiler </vt:lpstr>
      <vt:lpstr>Compiler </vt:lpstr>
      <vt:lpstr>Compiler </vt:lpstr>
      <vt:lpstr>The Structure of a Compiler </vt:lpstr>
      <vt:lpstr>Compiler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Shemma</dc:creator>
  <cp:lastModifiedBy>Shemma</cp:lastModifiedBy>
  <cp:revision>1</cp:revision>
  <dcterms:created xsi:type="dcterms:W3CDTF">2022-12-02T16:54:16Z</dcterms:created>
  <dcterms:modified xsi:type="dcterms:W3CDTF">2022-12-02T17:02:47Z</dcterms:modified>
</cp:coreProperties>
</file>